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11"/>
    <p:restoredTop sz="94650"/>
  </p:normalViewPr>
  <p:slideViewPr>
    <p:cSldViewPr snapToGrid="0" snapToObjects="1">
      <p:cViewPr varScale="1">
        <p:scale>
          <a:sx n="51" d="100"/>
          <a:sy n="51" d="100"/>
        </p:scale>
        <p:origin x="232" y="1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13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631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514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423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496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43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248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341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44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748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3/9/21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936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58" r:id="rId2"/>
    <p:sldLayoutId id="2147483757" r:id="rId3"/>
    <p:sldLayoutId id="2147483756" r:id="rId4"/>
    <p:sldLayoutId id="2147483755" r:id="rId5"/>
    <p:sldLayoutId id="2147483754" r:id="rId6"/>
    <p:sldLayoutId id="2147483753" r:id="rId7"/>
    <p:sldLayoutId id="2147483752" r:id="rId8"/>
    <p:sldLayoutId id="2147483751" r:id="rId9"/>
    <p:sldLayoutId id="2147483750" r:id="rId10"/>
    <p:sldLayoutId id="214748374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3" descr="Abstract smoke background">
            <a:extLst>
              <a:ext uri="{FF2B5EF4-FFF2-40B4-BE49-F238E27FC236}">
                <a16:creationId xmlns:a16="http://schemas.microsoft.com/office/drawing/2014/main" id="{38F4DFB9-DB62-437D-849B-C564302E39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6625" r="-1" b="8766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643682-73F5-FF4B-ABA5-EE34056FAA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10000"/>
              <a:t>Ben-Elsom.com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1D057F-B7FF-1546-8927-70A7B5E520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pPr algn="ctr"/>
            <a:r>
              <a:rPr lang="en-US" sz="3200"/>
              <a:t>By Ben Elsom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5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E0492-23F4-ED4D-ACFD-9ED1B48A9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 – Skills (Mobile)</a:t>
            </a:r>
          </a:p>
        </p:txBody>
      </p:sp>
      <p:pic>
        <p:nvPicPr>
          <p:cNvPr id="10" name="Content Placeholder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4A911FC-29CD-8947-895F-0CD2E60A4B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1899" y="1826876"/>
            <a:ext cx="5488201" cy="4665999"/>
          </a:xfrm>
        </p:spPr>
      </p:pic>
    </p:spTree>
    <p:extLst>
      <p:ext uri="{BB962C8B-B14F-4D97-AF65-F5344CB8AC3E}">
        <p14:creationId xmlns:p14="http://schemas.microsoft.com/office/powerpoint/2010/main" val="3382900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ECE33-EA97-D14D-86DA-B69C80459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 – Skills (tablet)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FE3855-1F56-1F43-9158-320E07376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9880" y="1945897"/>
            <a:ext cx="6236592" cy="4457413"/>
          </a:xfrm>
        </p:spPr>
      </p:pic>
    </p:spTree>
    <p:extLst>
      <p:ext uri="{BB962C8B-B14F-4D97-AF65-F5344CB8AC3E}">
        <p14:creationId xmlns:p14="http://schemas.microsoft.com/office/powerpoint/2010/main" val="1801128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5CF21-FF8D-B74F-833C-E8F86648D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 – Skills (Desktop)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4FE25DE-49C3-B24F-905B-18960DC6F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796" y="2350718"/>
            <a:ext cx="11008407" cy="3227122"/>
          </a:xfrm>
        </p:spPr>
      </p:pic>
    </p:spTree>
    <p:extLst>
      <p:ext uri="{BB962C8B-B14F-4D97-AF65-F5344CB8AC3E}">
        <p14:creationId xmlns:p14="http://schemas.microsoft.com/office/powerpoint/2010/main" val="1521056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C6278-802A-3141-9886-3AAF0DEA8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 – Interest (Mobile)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BD0C4B8F-8F70-B34E-9763-D4BC44D98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7520" y="1846934"/>
            <a:ext cx="5943600" cy="4645941"/>
          </a:xfrm>
        </p:spPr>
      </p:pic>
    </p:spTree>
    <p:extLst>
      <p:ext uri="{BB962C8B-B14F-4D97-AF65-F5344CB8AC3E}">
        <p14:creationId xmlns:p14="http://schemas.microsoft.com/office/powerpoint/2010/main" val="2722729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37251-61E2-2049-97C9-FFC8F2AE8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 – Interests (tablet)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780F85C-2DDE-6449-A20D-AA2CB4091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5803" y="1947069"/>
            <a:ext cx="6650117" cy="4657888"/>
          </a:xfrm>
        </p:spPr>
      </p:pic>
    </p:spTree>
    <p:extLst>
      <p:ext uri="{BB962C8B-B14F-4D97-AF65-F5344CB8AC3E}">
        <p14:creationId xmlns:p14="http://schemas.microsoft.com/office/powerpoint/2010/main" val="1294884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FB98B-F218-2040-94E5-7A514E687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 – Interests (Desktop)</a:t>
            </a:r>
          </a:p>
        </p:txBody>
      </p:sp>
      <p:pic>
        <p:nvPicPr>
          <p:cNvPr id="9" name="Content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648CA1B-C4AA-FF4B-9435-93A4F48880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6440" y="1937500"/>
            <a:ext cx="7863840" cy="4555375"/>
          </a:xfrm>
        </p:spPr>
      </p:pic>
    </p:spTree>
    <p:extLst>
      <p:ext uri="{BB962C8B-B14F-4D97-AF65-F5344CB8AC3E}">
        <p14:creationId xmlns:p14="http://schemas.microsoft.com/office/powerpoint/2010/main" val="3847454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A6B5D-99A9-AF4B-87A9-B73A5B82D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 – Blog (Mobile)</a:t>
            </a:r>
          </a:p>
        </p:txBody>
      </p:sp>
      <p:pic>
        <p:nvPicPr>
          <p:cNvPr id="5" name="Content Placeholder 4" descr="Diagram, polygon&#10;&#10;Description automatically generated">
            <a:extLst>
              <a:ext uri="{FF2B5EF4-FFF2-40B4-BE49-F238E27FC236}">
                <a16:creationId xmlns:a16="http://schemas.microsoft.com/office/drawing/2014/main" id="{3594539C-FB04-5B49-B8DE-218385822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82637"/>
            <a:ext cx="10515600" cy="4462340"/>
          </a:xfrm>
        </p:spPr>
      </p:pic>
    </p:spTree>
    <p:extLst>
      <p:ext uri="{BB962C8B-B14F-4D97-AF65-F5344CB8AC3E}">
        <p14:creationId xmlns:p14="http://schemas.microsoft.com/office/powerpoint/2010/main" val="1544068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7833F-CA5D-E74A-9944-ECD8E141C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 – Blog (tablet)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AA8A5E-5466-5244-963D-940505E614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016" y="2072640"/>
            <a:ext cx="11375967" cy="3855720"/>
          </a:xfrm>
        </p:spPr>
      </p:pic>
    </p:spTree>
    <p:extLst>
      <p:ext uri="{BB962C8B-B14F-4D97-AF65-F5344CB8AC3E}">
        <p14:creationId xmlns:p14="http://schemas.microsoft.com/office/powerpoint/2010/main" val="354514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24BB0-9F12-754B-B265-B56112659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 – Blog (desktop) P1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B1EF812-22C8-7A47-B36E-94636719F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054" y="2502479"/>
            <a:ext cx="11161891" cy="3090760"/>
          </a:xfrm>
        </p:spPr>
      </p:pic>
    </p:spTree>
    <p:extLst>
      <p:ext uri="{BB962C8B-B14F-4D97-AF65-F5344CB8AC3E}">
        <p14:creationId xmlns:p14="http://schemas.microsoft.com/office/powerpoint/2010/main" val="454529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BA492-C99D-DC41-9493-F908573AA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 – Blog (desktop) P2</a:t>
            </a:r>
          </a:p>
        </p:txBody>
      </p:sp>
      <p:pic>
        <p:nvPicPr>
          <p:cNvPr id="5" name="Content Placeholder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DB1262E-E5F9-E849-9D5C-77DCC49DF2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59" t="5760" r="8338" b="8294"/>
          <a:stretch/>
        </p:blipFill>
        <p:spPr>
          <a:xfrm>
            <a:off x="1877342" y="2057400"/>
            <a:ext cx="7114258" cy="4175760"/>
          </a:xfrm>
        </p:spPr>
      </p:pic>
    </p:spTree>
    <p:extLst>
      <p:ext uri="{BB962C8B-B14F-4D97-AF65-F5344CB8AC3E}">
        <p14:creationId xmlns:p14="http://schemas.microsoft.com/office/powerpoint/2010/main" val="4209707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4AD67-5B37-8F4A-943E-B161D318F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Sitemap </a:t>
            </a:r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A72C3713-A360-0D48-AB4D-D832271C4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3673" y="1928813"/>
            <a:ext cx="5846102" cy="4564062"/>
          </a:xfrm>
        </p:spPr>
      </p:pic>
    </p:spTree>
    <p:extLst>
      <p:ext uri="{BB962C8B-B14F-4D97-AF65-F5344CB8AC3E}">
        <p14:creationId xmlns:p14="http://schemas.microsoft.com/office/powerpoint/2010/main" val="820264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2306AB6-9D65-4F8E-9FD7-C3F3A3DE3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lectronic circuit board">
            <a:extLst>
              <a:ext uri="{FF2B5EF4-FFF2-40B4-BE49-F238E27FC236}">
                <a16:creationId xmlns:a16="http://schemas.microsoft.com/office/drawing/2014/main" id="{3C05FE8A-F86D-4337-A955-5C11F41E5E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84C940E-7A1D-418E-A9E8-C9852CA8E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1255" y="2996261"/>
            <a:ext cx="6310745" cy="3861739"/>
          </a:xfrm>
          <a:custGeom>
            <a:avLst/>
            <a:gdLst>
              <a:gd name="connsiteX0" fmla="*/ 5172027 w 6310745"/>
              <a:gd name="connsiteY0" fmla="*/ 351902 h 3861739"/>
              <a:gd name="connsiteX1" fmla="*/ 5173047 w 6310745"/>
              <a:gd name="connsiteY1" fmla="*/ 352987 h 3861739"/>
              <a:gd name="connsiteX2" fmla="*/ 5177471 w 6310745"/>
              <a:gd name="connsiteY2" fmla="*/ 352581 h 3861739"/>
              <a:gd name="connsiteX3" fmla="*/ 2969865 w 6310745"/>
              <a:gd name="connsiteY3" fmla="*/ 91462 h 3861739"/>
              <a:gd name="connsiteX4" fmla="*/ 2918830 w 6310745"/>
              <a:gd name="connsiteY4" fmla="*/ 95401 h 3861739"/>
              <a:gd name="connsiteX5" fmla="*/ 1957331 w 6310745"/>
              <a:gd name="connsiteY5" fmla="*/ 323658 h 3861739"/>
              <a:gd name="connsiteX6" fmla="*/ 413011 w 6310745"/>
              <a:gd name="connsiteY6" fmla="*/ 1429370 h 3861739"/>
              <a:gd name="connsiteX7" fmla="*/ 88087 w 6310745"/>
              <a:gd name="connsiteY7" fmla="*/ 2204577 h 3861739"/>
              <a:gd name="connsiteX8" fmla="*/ 109862 w 6310745"/>
              <a:gd name="connsiteY8" fmla="*/ 2159496 h 3861739"/>
              <a:gd name="connsiteX9" fmla="*/ 566286 w 6310745"/>
              <a:gd name="connsiteY9" fmla="*/ 1369352 h 3861739"/>
              <a:gd name="connsiteX10" fmla="*/ 1648059 w 6310745"/>
              <a:gd name="connsiteY10" fmla="*/ 484837 h 3861739"/>
              <a:gd name="connsiteX11" fmla="*/ 2969865 w 6310745"/>
              <a:gd name="connsiteY11" fmla="*/ 91462 h 3861739"/>
              <a:gd name="connsiteX12" fmla="*/ 3495357 w 6310745"/>
              <a:gd name="connsiteY12" fmla="*/ 893 h 3861739"/>
              <a:gd name="connsiteX13" fmla="*/ 3941913 w 6310745"/>
              <a:gd name="connsiteY13" fmla="*/ 37963 h 3861739"/>
              <a:gd name="connsiteX14" fmla="*/ 5299614 w 6310745"/>
              <a:gd name="connsiteY14" fmla="*/ 324201 h 3861739"/>
              <a:gd name="connsiteX15" fmla="*/ 6213700 w 6310745"/>
              <a:gd name="connsiteY15" fmla="*/ 666307 h 3861739"/>
              <a:gd name="connsiteX16" fmla="*/ 6310745 w 6310745"/>
              <a:gd name="connsiteY16" fmla="*/ 718092 h 3861739"/>
              <a:gd name="connsiteX17" fmla="*/ 6310745 w 6310745"/>
              <a:gd name="connsiteY17" fmla="*/ 786964 h 3861739"/>
              <a:gd name="connsiteX18" fmla="*/ 6223734 w 6310745"/>
              <a:gd name="connsiteY18" fmla="*/ 739515 h 3861739"/>
              <a:gd name="connsiteX19" fmla="*/ 5436559 w 6310745"/>
              <a:gd name="connsiteY19" fmla="*/ 427942 h 3861739"/>
              <a:gd name="connsiteX20" fmla="*/ 5314925 w 6310745"/>
              <a:gd name="connsiteY20" fmla="*/ 390465 h 3861739"/>
              <a:gd name="connsiteX21" fmla="*/ 5198564 w 6310745"/>
              <a:gd name="connsiteY21" fmla="*/ 357468 h 3861739"/>
              <a:gd name="connsiteX22" fmla="*/ 5826636 w 6310745"/>
              <a:gd name="connsiteY22" fmla="*/ 619266 h 3861739"/>
              <a:gd name="connsiteX23" fmla="*/ 6125359 w 6310745"/>
              <a:gd name="connsiteY23" fmla="*/ 778370 h 3861739"/>
              <a:gd name="connsiteX24" fmla="*/ 6310745 w 6310745"/>
              <a:gd name="connsiteY24" fmla="*/ 896973 h 3861739"/>
              <a:gd name="connsiteX25" fmla="*/ 6310745 w 6310745"/>
              <a:gd name="connsiteY25" fmla="*/ 3861739 h 3861739"/>
              <a:gd name="connsiteX26" fmla="*/ 974639 w 6310745"/>
              <a:gd name="connsiteY26" fmla="*/ 3861739 h 3861739"/>
              <a:gd name="connsiteX27" fmla="*/ 719986 w 6310745"/>
              <a:gd name="connsiteY27" fmla="*/ 3659957 h 3861739"/>
              <a:gd name="connsiteX28" fmla="*/ 299202 w 6310745"/>
              <a:gd name="connsiteY28" fmla="*/ 3177626 h 3861739"/>
              <a:gd name="connsiteX29" fmla="*/ 52873 w 6310745"/>
              <a:gd name="connsiteY29" fmla="*/ 2564820 h 3861739"/>
              <a:gd name="connsiteX30" fmla="*/ 21743 w 6310745"/>
              <a:gd name="connsiteY30" fmla="*/ 2457276 h 3861739"/>
              <a:gd name="connsiteX31" fmla="*/ 15788 w 6310745"/>
              <a:gd name="connsiteY31" fmla="*/ 2193035 h 3861739"/>
              <a:gd name="connsiteX32" fmla="*/ 1087523 w 6310745"/>
              <a:gd name="connsiteY32" fmla="*/ 695306 h 3861739"/>
              <a:gd name="connsiteX33" fmla="*/ 2765215 w 6310745"/>
              <a:gd name="connsiteY33" fmla="*/ 56158 h 3861739"/>
              <a:gd name="connsiteX34" fmla="*/ 3120078 w 6310745"/>
              <a:gd name="connsiteY34" fmla="*/ 15422 h 3861739"/>
              <a:gd name="connsiteX35" fmla="*/ 3495357 w 6310745"/>
              <a:gd name="connsiteY35" fmla="*/ 893 h 386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310745" h="3861739">
                <a:moveTo>
                  <a:pt x="5172027" y="351902"/>
                </a:moveTo>
                <a:cubicBezTo>
                  <a:pt x="5172027" y="351902"/>
                  <a:pt x="5172027" y="352852"/>
                  <a:pt x="5173047" y="352987"/>
                </a:cubicBezTo>
                <a:lnTo>
                  <a:pt x="5177471" y="352581"/>
                </a:lnTo>
                <a:close/>
                <a:moveTo>
                  <a:pt x="2969865" y="91462"/>
                </a:moveTo>
                <a:cubicBezTo>
                  <a:pt x="2952701" y="89711"/>
                  <a:pt x="2935264" y="91055"/>
                  <a:pt x="2918830" y="95401"/>
                </a:cubicBezTo>
                <a:cubicBezTo>
                  <a:pt x="2586081" y="133611"/>
                  <a:pt x="2262146" y="210506"/>
                  <a:pt x="1957331" y="323658"/>
                </a:cubicBezTo>
                <a:cubicBezTo>
                  <a:pt x="1300170" y="565494"/>
                  <a:pt x="773488" y="924243"/>
                  <a:pt x="413011" y="1429370"/>
                </a:cubicBezTo>
                <a:cubicBezTo>
                  <a:pt x="241125" y="1667934"/>
                  <a:pt x="130650" y="1931482"/>
                  <a:pt x="88087" y="2204577"/>
                </a:cubicBezTo>
                <a:cubicBezTo>
                  <a:pt x="96253" y="2189777"/>
                  <a:pt x="103398" y="2174704"/>
                  <a:pt x="109862" y="2159496"/>
                </a:cubicBezTo>
                <a:cubicBezTo>
                  <a:pt x="227584" y="1883441"/>
                  <a:pt x="374053" y="1617978"/>
                  <a:pt x="566286" y="1369352"/>
                </a:cubicBezTo>
                <a:cubicBezTo>
                  <a:pt x="843916" y="1009789"/>
                  <a:pt x="1197929" y="710108"/>
                  <a:pt x="1648059" y="484837"/>
                </a:cubicBezTo>
                <a:cubicBezTo>
                  <a:pt x="2053957" y="281700"/>
                  <a:pt x="2497621" y="159899"/>
                  <a:pt x="2969865" y="91462"/>
                </a:cubicBezTo>
                <a:close/>
                <a:moveTo>
                  <a:pt x="3495357" y="893"/>
                </a:moveTo>
                <a:cubicBezTo>
                  <a:pt x="3633661" y="-4539"/>
                  <a:pt x="3787957" y="15693"/>
                  <a:pt x="3941913" y="37963"/>
                </a:cubicBezTo>
                <a:cubicBezTo>
                  <a:pt x="4403949" y="104770"/>
                  <a:pt x="4858161" y="195339"/>
                  <a:pt x="5299614" y="324201"/>
                </a:cubicBezTo>
                <a:cubicBezTo>
                  <a:pt x="5617945" y="417079"/>
                  <a:pt x="5925559" y="526685"/>
                  <a:pt x="6213700" y="666307"/>
                </a:cubicBezTo>
                <a:lnTo>
                  <a:pt x="6310745" y="718092"/>
                </a:lnTo>
                <a:lnTo>
                  <a:pt x="6310745" y="786964"/>
                </a:lnTo>
                <a:lnTo>
                  <a:pt x="6223734" y="739515"/>
                </a:lnTo>
                <a:cubicBezTo>
                  <a:pt x="5975170" y="615379"/>
                  <a:pt x="5710361" y="515015"/>
                  <a:pt x="5436559" y="427942"/>
                </a:cubicBezTo>
                <a:cubicBezTo>
                  <a:pt x="5396292" y="415002"/>
                  <a:pt x="5355753" y="402509"/>
                  <a:pt x="5314925" y="390465"/>
                </a:cubicBezTo>
                <a:cubicBezTo>
                  <a:pt x="5276307" y="379059"/>
                  <a:pt x="5237351" y="368468"/>
                  <a:pt x="5198564" y="357468"/>
                </a:cubicBezTo>
                <a:cubicBezTo>
                  <a:pt x="5414393" y="434473"/>
                  <a:pt x="5624129" y="521907"/>
                  <a:pt x="5826636" y="619266"/>
                </a:cubicBezTo>
                <a:cubicBezTo>
                  <a:pt x="5929344" y="669507"/>
                  <a:pt x="6029097" y="722388"/>
                  <a:pt x="6125359" y="778370"/>
                </a:cubicBezTo>
                <a:lnTo>
                  <a:pt x="6310745" y="896973"/>
                </a:lnTo>
                <a:lnTo>
                  <a:pt x="6310745" y="3861739"/>
                </a:lnTo>
                <a:lnTo>
                  <a:pt x="974639" y="3861739"/>
                </a:lnTo>
                <a:lnTo>
                  <a:pt x="719986" y="3659957"/>
                </a:lnTo>
                <a:cubicBezTo>
                  <a:pt x="556844" y="3515259"/>
                  <a:pt x="415052" y="3355506"/>
                  <a:pt x="299202" y="3177626"/>
                </a:cubicBezTo>
                <a:cubicBezTo>
                  <a:pt x="173197" y="2986301"/>
                  <a:pt x="89840" y="2778941"/>
                  <a:pt x="52873" y="2564820"/>
                </a:cubicBezTo>
                <a:cubicBezTo>
                  <a:pt x="46170" y="2528361"/>
                  <a:pt x="35760" y="2492390"/>
                  <a:pt x="21743" y="2457276"/>
                </a:cubicBezTo>
                <a:cubicBezTo>
                  <a:pt x="-12282" y="2369287"/>
                  <a:pt x="-34" y="2280753"/>
                  <a:pt x="15788" y="2193035"/>
                </a:cubicBezTo>
                <a:cubicBezTo>
                  <a:pt x="125343" y="1581179"/>
                  <a:pt x="505554" y="1091397"/>
                  <a:pt x="1087523" y="695306"/>
                </a:cubicBezTo>
                <a:cubicBezTo>
                  <a:pt x="1574397" y="363308"/>
                  <a:pt x="2138335" y="155961"/>
                  <a:pt x="2765215" y="56158"/>
                </a:cubicBezTo>
                <a:cubicBezTo>
                  <a:pt x="2882595" y="37419"/>
                  <a:pt x="3000997" y="24655"/>
                  <a:pt x="3120078" y="15422"/>
                </a:cubicBezTo>
                <a:cubicBezTo>
                  <a:pt x="3239161" y="6188"/>
                  <a:pt x="3356711" y="2250"/>
                  <a:pt x="3495357" y="893"/>
                </a:cubicBezTo>
                <a:close/>
              </a:path>
            </a:pathLst>
          </a:custGeom>
          <a:solidFill>
            <a:srgbClr val="D0B278">
              <a:alpha val="91000"/>
            </a:srgbClr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DD7BA7-D210-034A-BE20-5A43C065A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4878" y="3732208"/>
            <a:ext cx="4574851" cy="13902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bg1"/>
                </a:solidFill>
              </a:rPr>
              <a:t>Components 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2E0F698-EDF5-464C-B466-8D34B8AF1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9179" y="5344820"/>
            <a:ext cx="3994793" cy="27432"/>
          </a:xfrm>
          <a:custGeom>
            <a:avLst/>
            <a:gdLst>
              <a:gd name="connsiteX0" fmla="*/ 0 w 3994793"/>
              <a:gd name="connsiteY0" fmla="*/ 0 h 27432"/>
              <a:gd name="connsiteX1" fmla="*/ 745695 w 3994793"/>
              <a:gd name="connsiteY1" fmla="*/ 0 h 27432"/>
              <a:gd name="connsiteX2" fmla="*/ 1451441 w 3994793"/>
              <a:gd name="connsiteY2" fmla="*/ 0 h 27432"/>
              <a:gd name="connsiteX3" fmla="*/ 2157188 w 3994793"/>
              <a:gd name="connsiteY3" fmla="*/ 0 h 27432"/>
              <a:gd name="connsiteX4" fmla="*/ 2703143 w 3994793"/>
              <a:gd name="connsiteY4" fmla="*/ 0 h 27432"/>
              <a:gd name="connsiteX5" fmla="*/ 3289046 w 3994793"/>
              <a:gd name="connsiteY5" fmla="*/ 0 h 27432"/>
              <a:gd name="connsiteX6" fmla="*/ 3994793 w 3994793"/>
              <a:gd name="connsiteY6" fmla="*/ 0 h 27432"/>
              <a:gd name="connsiteX7" fmla="*/ 3994793 w 3994793"/>
              <a:gd name="connsiteY7" fmla="*/ 27432 h 27432"/>
              <a:gd name="connsiteX8" fmla="*/ 3328994 w 3994793"/>
              <a:gd name="connsiteY8" fmla="*/ 27432 h 27432"/>
              <a:gd name="connsiteX9" fmla="*/ 2783039 w 3994793"/>
              <a:gd name="connsiteY9" fmla="*/ 27432 h 27432"/>
              <a:gd name="connsiteX10" fmla="*/ 2237084 w 3994793"/>
              <a:gd name="connsiteY10" fmla="*/ 27432 h 27432"/>
              <a:gd name="connsiteX11" fmla="*/ 1531337 w 3994793"/>
              <a:gd name="connsiteY11" fmla="*/ 27432 h 27432"/>
              <a:gd name="connsiteX12" fmla="*/ 945434 w 3994793"/>
              <a:gd name="connsiteY12" fmla="*/ 27432 h 27432"/>
              <a:gd name="connsiteX13" fmla="*/ 0 w 3994793"/>
              <a:gd name="connsiteY13" fmla="*/ 27432 h 27432"/>
              <a:gd name="connsiteX14" fmla="*/ 0 w 3994793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94793" h="27432" fill="none" extrusionOk="0">
                <a:moveTo>
                  <a:pt x="0" y="0"/>
                </a:moveTo>
                <a:cubicBezTo>
                  <a:pt x="285474" y="-22732"/>
                  <a:pt x="421546" y="-1893"/>
                  <a:pt x="745695" y="0"/>
                </a:cubicBezTo>
                <a:cubicBezTo>
                  <a:pt x="1069844" y="1893"/>
                  <a:pt x="1267051" y="4066"/>
                  <a:pt x="1451441" y="0"/>
                </a:cubicBezTo>
                <a:cubicBezTo>
                  <a:pt x="1635831" y="-4066"/>
                  <a:pt x="1865269" y="3287"/>
                  <a:pt x="2157188" y="0"/>
                </a:cubicBezTo>
                <a:cubicBezTo>
                  <a:pt x="2449107" y="-3287"/>
                  <a:pt x="2473776" y="-12720"/>
                  <a:pt x="2703143" y="0"/>
                </a:cubicBezTo>
                <a:cubicBezTo>
                  <a:pt x="2932510" y="12720"/>
                  <a:pt x="3023998" y="17286"/>
                  <a:pt x="3289046" y="0"/>
                </a:cubicBezTo>
                <a:cubicBezTo>
                  <a:pt x="3554094" y="-17286"/>
                  <a:pt x="3836668" y="10296"/>
                  <a:pt x="3994793" y="0"/>
                </a:cubicBezTo>
                <a:cubicBezTo>
                  <a:pt x="3993836" y="8431"/>
                  <a:pt x="3994444" y="14612"/>
                  <a:pt x="3994793" y="27432"/>
                </a:cubicBezTo>
                <a:cubicBezTo>
                  <a:pt x="3751330" y="45147"/>
                  <a:pt x="3618521" y="7232"/>
                  <a:pt x="3328994" y="27432"/>
                </a:cubicBezTo>
                <a:cubicBezTo>
                  <a:pt x="3039467" y="47632"/>
                  <a:pt x="2908653" y="25202"/>
                  <a:pt x="2783039" y="27432"/>
                </a:cubicBezTo>
                <a:cubicBezTo>
                  <a:pt x="2657426" y="29662"/>
                  <a:pt x="2373985" y="40038"/>
                  <a:pt x="2237084" y="27432"/>
                </a:cubicBezTo>
                <a:cubicBezTo>
                  <a:pt x="2100183" y="14826"/>
                  <a:pt x="1862145" y="31781"/>
                  <a:pt x="1531337" y="27432"/>
                </a:cubicBezTo>
                <a:cubicBezTo>
                  <a:pt x="1200529" y="23083"/>
                  <a:pt x="1153029" y="12124"/>
                  <a:pt x="945434" y="27432"/>
                </a:cubicBezTo>
                <a:cubicBezTo>
                  <a:pt x="737839" y="42740"/>
                  <a:pt x="371500" y="-18970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94793" h="27432" stroke="0" extrusionOk="0">
                <a:moveTo>
                  <a:pt x="0" y="0"/>
                </a:moveTo>
                <a:cubicBezTo>
                  <a:pt x="233202" y="14567"/>
                  <a:pt x="387388" y="28518"/>
                  <a:pt x="625851" y="0"/>
                </a:cubicBezTo>
                <a:cubicBezTo>
                  <a:pt x="864314" y="-28518"/>
                  <a:pt x="1027047" y="-26118"/>
                  <a:pt x="1171806" y="0"/>
                </a:cubicBezTo>
                <a:cubicBezTo>
                  <a:pt x="1316566" y="26118"/>
                  <a:pt x="1639655" y="-2490"/>
                  <a:pt x="1917501" y="0"/>
                </a:cubicBezTo>
                <a:cubicBezTo>
                  <a:pt x="2195348" y="2490"/>
                  <a:pt x="2328758" y="19053"/>
                  <a:pt x="2543352" y="0"/>
                </a:cubicBezTo>
                <a:cubicBezTo>
                  <a:pt x="2757946" y="-19053"/>
                  <a:pt x="3028913" y="23876"/>
                  <a:pt x="3169202" y="0"/>
                </a:cubicBezTo>
                <a:cubicBezTo>
                  <a:pt x="3309491" y="-23876"/>
                  <a:pt x="3706249" y="-31775"/>
                  <a:pt x="3994793" y="0"/>
                </a:cubicBezTo>
                <a:cubicBezTo>
                  <a:pt x="3993438" y="9524"/>
                  <a:pt x="3993591" y="13975"/>
                  <a:pt x="3994793" y="27432"/>
                </a:cubicBezTo>
                <a:cubicBezTo>
                  <a:pt x="3717302" y="841"/>
                  <a:pt x="3475105" y="20835"/>
                  <a:pt x="3328994" y="27432"/>
                </a:cubicBezTo>
                <a:cubicBezTo>
                  <a:pt x="3182883" y="34029"/>
                  <a:pt x="3048913" y="25304"/>
                  <a:pt x="2783039" y="27432"/>
                </a:cubicBezTo>
                <a:cubicBezTo>
                  <a:pt x="2517165" y="29560"/>
                  <a:pt x="2371663" y="19960"/>
                  <a:pt x="2117240" y="27432"/>
                </a:cubicBezTo>
                <a:cubicBezTo>
                  <a:pt x="1862817" y="34904"/>
                  <a:pt x="1771642" y="53179"/>
                  <a:pt x="1451441" y="27432"/>
                </a:cubicBezTo>
                <a:cubicBezTo>
                  <a:pt x="1131240" y="1685"/>
                  <a:pt x="1013354" y="33667"/>
                  <a:pt x="825591" y="27432"/>
                </a:cubicBezTo>
                <a:cubicBezTo>
                  <a:pt x="637828" y="21198"/>
                  <a:pt x="270465" y="28145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590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4FC6C-FB57-0845-A773-363BE6223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A3DD8-B592-3C4E-8CF4-E5B9F8D3A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444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7D4B0-CB6A-4441-AB60-B8AF3ED4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Wirefame</a:t>
            </a:r>
            <a:r>
              <a:rPr lang="en-US" dirty="0"/>
              <a:t> – Index (Mobile)</a:t>
            </a:r>
          </a:p>
        </p:txBody>
      </p:sp>
      <p:pic>
        <p:nvPicPr>
          <p:cNvPr id="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1ABEB05-12F5-EC44-BBA0-A982C40757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9729" y="1842133"/>
            <a:ext cx="5643711" cy="4650742"/>
          </a:xfrm>
        </p:spPr>
      </p:pic>
    </p:spTree>
    <p:extLst>
      <p:ext uri="{BB962C8B-B14F-4D97-AF65-F5344CB8AC3E}">
        <p14:creationId xmlns:p14="http://schemas.microsoft.com/office/powerpoint/2010/main" val="872576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F3B2F-2707-4640-98CC-22B0F4397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Wirefame</a:t>
            </a:r>
            <a:r>
              <a:rPr lang="en-US" dirty="0"/>
              <a:t> – Index (Tablet)</a:t>
            </a:r>
          </a:p>
        </p:txBody>
      </p:sp>
      <p:pic>
        <p:nvPicPr>
          <p:cNvPr id="9" name="Content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1DEF714-A956-F042-A3E5-CC1D1C52A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5287" y="2006600"/>
            <a:ext cx="9001425" cy="4175919"/>
          </a:xfrm>
        </p:spPr>
      </p:pic>
    </p:spTree>
    <p:extLst>
      <p:ext uri="{BB962C8B-B14F-4D97-AF65-F5344CB8AC3E}">
        <p14:creationId xmlns:p14="http://schemas.microsoft.com/office/powerpoint/2010/main" val="110409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F3B2F-2707-4640-98CC-22B0F4397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Wirefame</a:t>
            </a:r>
            <a:r>
              <a:rPr lang="en-US" dirty="0"/>
              <a:t> – Index (Desktop)</a:t>
            </a:r>
          </a:p>
        </p:txBody>
      </p:sp>
      <p:pic>
        <p:nvPicPr>
          <p:cNvPr id="13" name="Content Placeholder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BD02B73-EDFF-864F-BF45-14FCB5381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450" y="2387600"/>
            <a:ext cx="10861099" cy="3318669"/>
          </a:xfrm>
        </p:spPr>
      </p:pic>
    </p:spTree>
    <p:extLst>
      <p:ext uri="{BB962C8B-B14F-4D97-AF65-F5344CB8AC3E}">
        <p14:creationId xmlns:p14="http://schemas.microsoft.com/office/powerpoint/2010/main" val="3794914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2AD10-1C9E-0944-BF03-2A0839BF9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 – Interest (Mobile)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943DBDB-D120-574F-AA7C-3C7CE72D9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7836" y="1988267"/>
            <a:ext cx="8336328" cy="4504608"/>
          </a:xfrm>
        </p:spPr>
      </p:pic>
    </p:spTree>
    <p:extLst>
      <p:ext uri="{BB962C8B-B14F-4D97-AF65-F5344CB8AC3E}">
        <p14:creationId xmlns:p14="http://schemas.microsoft.com/office/powerpoint/2010/main" val="180818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2AD10-1C9E-0944-BF03-2A0839BF9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 – Interest (Tablet)</a:t>
            </a:r>
          </a:p>
        </p:txBody>
      </p:sp>
      <p:pic>
        <p:nvPicPr>
          <p:cNvPr id="11" name="Content Placeholder 10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37FB60CE-F712-DA42-8A14-A40F60AFB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650" y="2072640"/>
            <a:ext cx="11521872" cy="3947160"/>
          </a:xfrm>
        </p:spPr>
      </p:pic>
    </p:spTree>
    <p:extLst>
      <p:ext uri="{BB962C8B-B14F-4D97-AF65-F5344CB8AC3E}">
        <p14:creationId xmlns:p14="http://schemas.microsoft.com/office/powerpoint/2010/main" val="3101465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235BE-1ED7-B646-B47E-64C6DA48F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 – Interest (Desktop) P1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0A9F76F-E646-4A43-B2CB-1378A70154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4527" y="2497851"/>
            <a:ext cx="11002946" cy="3105309"/>
          </a:xfrm>
        </p:spPr>
      </p:pic>
    </p:spTree>
    <p:extLst>
      <p:ext uri="{BB962C8B-B14F-4D97-AF65-F5344CB8AC3E}">
        <p14:creationId xmlns:p14="http://schemas.microsoft.com/office/powerpoint/2010/main" val="2312341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235BE-1ED7-B646-B47E-64C6DA48F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 – Interest (Desktop) P2</a:t>
            </a:r>
          </a:p>
        </p:txBody>
      </p:sp>
      <p:pic>
        <p:nvPicPr>
          <p:cNvPr id="7" name="Content Placeholder 6" descr="Shape, polygon&#10;&#10;Description automatically generated">
            <a:extLst>
              <a:ext uri="{FF2B5EF4-FFF2-40B4-BE49-F238E27FC236}">
                <a16:creationId xmlns:a16="http://schemas.microsoft.com/office/drawing/2014/main" id="{36C88E6F-5F61-A54C-90B3-6190E18E4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5520" y="1931956"/>
            <a:ext cx="7391400" cy="4373245"/>
          </a:xfrm>
        </p:spPr>
      </p:pic>
    </p:spTree>
    <p:extLst>
      <p:ext uri="{BB962C8B-B14F-4D97-AF65-F5344CB8AC3E}">
        <p14:creationId xmlns:p14="http://schemas.microsoft.com/office/powerpoint/2010/main" val="4164060160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{F691AF28-8DC2-2A4F-B236-91B2A42A81E9}tf10001070</Template>
  <TotalTime>202</TotalTime>
  <Words>114</Words>
  <Application>Microsoft Macintosh PowerPoint</Application>
  <PresentationFormat>Widescreen</PresentationFormat>
  <Paragraphs>21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Modern Love</vt:lpstr>
      <vt:lpstr>The Hand</vt:lpstr>
      <vt:lpstr>SketchyVTI</vt:lpstr>
      <vt:lpstr>Ben-Elsom.com</vt:lpstr>
      <vt:lpstr>Sitemap </vt:lpstr>
      <vt:lpstr>Wirefame – Index (Mobile)</vt:lpstr>
      <vt:lpstr>Wirefame – Index (Tablet)</vt:lpstr>
      <vt:lpstr>Wirefame – Index (Desktop)</vt:lpstr>
      <vt:lpstr>Wireframe – Interest (Mobile)</vt:lpstr>
      <vt:lpstr>Wireframe – Interest (Tablet)</vt:lpstr>
      <vt:lpstr>Wireframe – Interest (Desktop) P1</vt:lpstr>
      <vt:lpstr>Wireframe – Interest (Desktop) P2</vt:lpstr>
      <vt:lpstr>Wireframe – Skills (Mobile)</vt:lpstr>
      <vt:lpstr>Wireframe – Skills (tablet)</vt:lpstr>
      <vt:lpstr>Wireframe – Skills (Desktop)</vt:lpstr>
      <vt:lpstr>Wireframe – Interest (Mobile)</vt:lpstr>
      <vt:lpstr>Wireframe – Interests (tablet)</vt:lpstr>
      <vt:lpstr>Wireframe – Interests (Desktop)</vt:lpstr>
      <vt:lpstr>Wireframe – Blog (Mobile)</vt:lpstr>
      <vt:lpstr>Wireframe – Blog (tablet)</vt:lpstr>
      <vt:lpstr>Wireframe – Blog (desktop) P1</vt:lpstr>
      <vt:lpstr>Wireframe – Blog (desktop) P2</vt:lpstr>
      <vt:lpstr>Components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Ben-Elsom.com</dc:title>
  <dc:creator>Ben Elsom</dc:creator>
  <cp:lastModifiedBy>Ben Elsom</cp:lastModifiedBy>
  <cp:revision>10</cp:revision>
  <dcterms:created xsi:type="dcterms:W3CDTF">2021-03-08T12:51:18Z</dcterms:created>
  <dcterms:modified xsi:type="dcterms:W3CDTF">2021-03-09T11:59:08Z</dcterms:modified>
</cp:coreProperties>
</file>